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05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9865243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/>
                        <a:t>0,09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06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05 мая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06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дождь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гроза. Ночью и утром туман. Ветер юго-западный 9-14, ночью порывы 15-20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     6-8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днем 20-22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07 мая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06 мая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мая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100" dirty="0" smtClean="0"/>
              <a:t> </a:t>
            </a:r>
            <a:r>
              <a:rPr lang="ru-RU" sz="1100" dirty="0"/>
              <a:t>9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мая, ночью 07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21179</TotalTime>
  <Words>585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8390</cp:revision>
  <cp:lastPrinted>2021-07-01T03:56:27Z</cp:lastPrinted>
  <dcterms:created xsi:type="dcterms:W3CDTF">2018-03-27T06:03:00Z</dcterms:created>
  <dcterms:modified xsi:type="dcterms:W3CDTF">2026-05-05T07:46:22Z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